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58" r:id="rId6"/>
    <p:sldId id="259" r:id="rId7"/>
    <p:sldId id="260" r:id="rId8"/>
    <p:sldId id="262" r:id="rId9"/>
  </p:sldIdLst>
  <p:sldSz cx="12192000" cy="6858000"/>
  <p:notesSz cx="9942513" cy="68119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D2551-044E-42A0-89F4-D589133BD76C}" v="66" dt="2018-10-19T10:10:22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0756" autoAdjust="0"/>
  </p:normalViewPr>
  <p:slideViewPr>
    <p:cSldViewPr snapToGrid="0">
      <p:cViewPr varScale="1">
        <p:scale>
          <a:sx n="105" d="100"/>
          <a:sy n="105" d="100"/>
        </p:scale>
        <p:origin x="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ann Buyck" userId="819eb102-fef0-4bd4-b8aa-6e415d321a64" providerId="ADAL" clId="{1F0D2551-044E-42A0-89F4-D589133BD76C}"/>
    <pc:docChg chg="undo redo custSel mod addSld delSld modSld sldOrd modNotesMaster">
      <pc:chgData name="Yoann Buyck" userId="819eb102-fef0-4bd4-b8aa-6e415d321a64" providerId="ADAL" clId="{1F0D2551-044E-42A0-89F4-D589133BD76C}" dt="2018-10-19T10:15:44.323" v="4696" actId="5793"/>
      <pc:docMkLst>
        <pc:docMk/>
      </pc:docMkLst>
      <pc:sldChg chg="addSp modSp mod setBg modNotesTx">
        <pc:chgData name="Yoann Buyck" userId="819eb102-fef0-4bd4-b8aa-6e415d321a64" providerId="ADAL" clId="{1F0D2551-044E-42A0-89F4-D589133BD76C}" dt="2018-10-17T13:23:28.867" v="3491" actId="20577"/>
        <pc:sldMkLst>
          <pc:docMk/>
          <pc:sldMk cId="552723004" sldId="256"/>
        </pc:sldMkLst>
        <pc:spChg chg="mod">
          <ac:chgData name="Yoann Buyck" userId="819eb102-fef0-4bd4-b8aa-6e415d321a64" providerId="ADAL" clId="{1F0D2551-044E-42A0-89F4-D589133BD76C}" dt="2018-10-17T13:19:47.646" v="3473" actId="1076"/>
          <ac:spMkLst>
            <pc:docMk/>
            <pc:sldMk cId="552723004" sldId="256"/>
            <ac:spMk id="2" creationId="{C89252E3-E0DD-4C3E-A5D0-476FCFB78E3C}"/>
          </ac:spMkLst>
        </pc:spChg>
        <pc:spChg chg="mod">
          <ac:chgData name="Yoann Buyck" userId="819eb102-fef0-4bd4-b8aa-6e415d321a64" providerId="ADAL" clId="{1F0D2551-044E-42A0-89F4-D589133BD76C}" dt="2018-10-17T13:23:28.867" v="3491" actId="20577"/>
          <ac:spMkLst>
            <pc:docMk/>
            <pc:sldMk cId="552723004" sldId="256"/>
            <ac:spMk id="3" creationId="{08BFA5E8-A5F0-4113-8C5D-F80A05F34726}"/>
          </ac:spMkLst>
        </pc:spChg>
        <pc:spChg chg="add">
          <ac:chgData name="Yoann Buyck" userId="819eb102-fef0-4bd4-b8aa-6e415d321a64" providerId="ADAL" clId="{1F0D2551-044E-42A0-89F4-D589133BD76C}" dt="2018-10-17T12:15:09.658" v="2970" actId="26606"/>
          <ac:spMkLst>
            <pc:docMk/>
            <pc:sldMk cId="552723004" sldId="256"/>
            <ac:spMk id="9" creationId="{2668F1A4-6DBB-4F0B-A679-6EE5483638F8}"/>
          </ac:spMkLst>
        </pc:spChg>
        <pc:spChg chg="add">
          <ac:chgData name="Yoann Buyck" userId="819eb102-fef0-4bd4-b8aa-6e415d321a64" providerId="ADAL" clId="{1F0D2551-044E-42A0-89F4-D589133BD76C}" dt="2018-10-17T12:15:09.658" v="2970" actId="26606"/>
          <ac:spMkLst>
            <pc:docMk/>
            <pc:sldMk cId="552723004" sldId="256"/>
            <ac:spMk id="11" creationId="{B8DBF1C0-B8F1-4AAC-8704-256BA0E9D63B}"/>
          </ac:spMkLst>
        </pc:spChg>
        <pc:spChg chg="add">
          <ac:chgData name="Yoann Buyck" userId="819eb102-fef0-4bd4-b8aa-6e415d321a64" providerId="ADAL" clId="{1F0D2551-044E-42A0-89F4-D589133BD76C}" dt="2018-10-17T12:15:09.658" v="2970" actId="26606"/>
          <ac:spMkLst>
            <pc:docMk/>
            <pc:sldMk cId="552723004" sldId="256"/>
            <ac:spMk id="13" creationId="{B70F7E59-C971-4F55-8E3A-1E583B65FCB9}"/>
          </ac:spMkLst>
        </pc:spChg>
        <pc:picChg chg="add mod ord">
          <ac:chgData name="Yoann Buyck" userId="819eb102-fef0-4bd4-b8aa-6e415d321a64" providerId="ADAL" clId="{1F0D2551-044E-42A0-89F4-D589133BD76C}" dt="2018-10-17T13:19:41.956" v="3472" actId="1076"/>
          <ac:picMkLst>
            <pc:docMk/>
            <pc:sldMk cId="552723004" sldId="256"/>
            <ac:picMk id="4" creationId="{C5455347-EE3D-49D6-A53E-32161531F59E}"/>
          </ac:picMkLst>
        </pc:picChg>
        <pc:picChg chg="add mod">
          <ac:chgData name="Yoann Buyck" userId="819eb102-fef0-4bd4-b8aa-6e415d321a64" providerId="ADAL" clId="{1F0D2551-044E-42A0-89F4-D589133BD76C}" dt="2018-10-17T13:16:33.296" v="3399" actId="29295"/>
          <ac:picMkLst>
            <pc:docMk/>
            <pc:sldMk cId="552723004" sldId="256"/>
            <ac:picMk id="1026" creationId="{02FB0C92-783E-4E53-8F98-2722EDC7D4E6}"/>
          </ac:picMkLst>
        </pc:picChg>
      </pc:sldChg>
      <pc:sldChg chg="modSp modNotesTx">
        <pc:chgData name="Yoann Buyck" userId="819eb102-fef0-4bd4-b8aa-6e415d321a64" providerId="ADAL" clId="{1F0D2551-044E-42A0-89F4-D589133BD76C}" dt="2018-10-17T12:30:47.692" v="3044" actId="20577"/>
        <pc:sldMkLst>
          <pc:docMk/>
          <pc:sldMk cId="1168248121" sldId="258"/>
        </pc:sldMkLst>
        <pc:spChg chg="mod">
          <ac:chgData name="Yoann Buyck" userId="819eb102-fef0-4bd4-b8aa-6e415d321a64" providerId="ADAL" clId="{1F0D2551-044E-42A0-89F4-D589133BD76C}" dt="2018-10-17T12:26:21.572" v="3039" actId="115"/>
          <ac:spMkLst>
            <pc:docMk/>
            <pc:sldMk cId="1168248121" sldId="258"/>
            <ac:spMk id="2" creationId="{E19EDC12-10A1-43FA-BF4E-DB74BBBE2A1C}"/>
          </ac:spMkLst>
        </pc:spChg>
        <pc:spChg chg="mod">
          <ac:chgData name="Yoann Buyck" userId="819eb102-fef0-4bd4-b8aa-6e415d321a64" providerId="ADAL" clId="{1F0D2551-044E-42A0-89F4-D589133BD76C}" dt="2018-10-17T12:30:47.692" v="3044" actId="20577"/>
          <ac:spMkLst>
            <pc:docMk/>
            <pc:sldMk cId="1168248121" sldId="258"/>
            <ac:spMk id="3" creationId="{E33A86F1-AEAE-4495-A276-3E4C9680B68A}"/>
          </ac:spMkLst>
        </pc:spChg>
      </pc:sldChg>
      <pc:sldChg chg="addSp delSp modSp modNotesTx">
        <pc:chgData name="Yoann Buyck" userId="819eb102-fef0-4bd4-b8aa-6e415d321a64" providerId="ADAL" clId="{1F0D2551-044E-42A0-89F4-D589133BD76C}" dt="2018-10-17T11:52:35.568" v="2692" actId="20577"/>
        <pc:sldMkLst>
          <pc:docMk/>
          <pc:sldMk cId="3595935585" sldId="259"/>
        </pc:sldMkLst>
        <pc:spChg chg="mod">
          <ac:chgData name="Yoann Buyck" userId="819eb102-fef0-4bd4-b8aa-6e415d321a64" providerId="ADAL" clId="{1F0D2551-044E-42A0-89F4-D589133BD76C}" dt="2018-10-17T11:50:27.555" v="2615" actId="20577"/>
          <ac:spMkLst>
            <pc:docMk/>
            <pc:sldMk cId="3595935585" sldId="259"/>
            <ac:spMk id="2" creationId="{1E64BF11-117C-4EA3-9643-62D643DC9F83}"/>
          </ac:spMkLst>
        </pc:spChg>
        <pc:spChg chg="mod">
          <ac:chgData name="Yoann Buyck" userId="819eb102-fef0-4bd4-b8aa-6e415d321a64" providerId="ADAL" clId="{1F0D2551-044E-42A0-89F4-D589133BD76C}" dt="2018-10-17T11:51:03.139" v="2618" actId="6549"/>
          <ac:spMkLst>
            <pc:docMk/>
            <pc:sldMk cId="3595935585" sldId="259"/>
            <ac:spMk id="3" creationId="{4C84D6AF-FCE9-40E6-ACBB-DC2BFFCD9043}"/>
          </ac:spMkLst>
        </pc:spChg>
        <pc:picChg chg="del mod">
          <ac:chgData name="Yoann Buyck" userId="819eb102-fef0-4bd4-b8aa-6e415d321a64" providerId="ADAL" clId="{1F0D2551-044E-42A0-89F4-D589133BD76C}" dt="2018-10-16T18:12:11.954" v="859" actId="478"/>
          <ac:picMkLst>
            <pc:docMk/>
            <pc:sldMk cId="3595935585" sldId="259"/>
            <ac:picMk id="4" creationId="{A7009487-A46F-403A-8133-2A986A6BA222}"/>
          </ac:picMkLst>
        </pc:picChg>
        <pc:picChg chg="add del mod modCrop">
          <ac:chgData name="Yoann Buyck" userId="819eb102-fef0-4bd4-b8aa-6e415d321a64" providerId="ADAL" clId="{1F0D2551-044E-42A0-89F4-D589133BD76C}" dt="2018-10-16T18:13:59.210" v="874" actId="478"/>
          <ac:picMkLst>
            <pc:docMk/>
            <pc:sldMk cId="3595935585" sldId="259"/>
            <ac:picMk id="5" creationId="{EC663007-496D-4931-9C98-9FBBD71C568D}"/>
          </ac:picMkLst>
        </pc:picChg>
        <pc:picChg chg="add del mod modCrop">
          <ac:chgData name="Yoann Buyck" userId="819eb102-fef0-4bd4-b8aa-6e415d321a64" providerId="ADAL" clId="{1F0D2551-044E-42A0-89F4-D589133BD76C}" dt="2018-10-16T18:24:54.341" v="884" actId="478"/>
          <ac:picMkLst>
            <pc:docMk/>
            <pc:sldMk cId="3595935585" sldId="259"/>
            <ac:picMk id="6" creationId="{80B9C969-1158-48FC-9FF6-77566253E5D3}"/>
          </ac:picMkLst>
        </pc:picChg>
        <pc:picChg chg="add del mod">
          <ac:chgData name="Yoann Buyck" userId="819eb102-fef0-4bd4-b8aa-6e415d321a64" providerId="ADAL" clId="{1F0D2551-044E-42A0-89F4-D589133BD76C}" dt="2018-10-16T17:45:52.070" v="820" actId="478"/>
          <ac:picMkLst>
            <pc:docMk/>
            <pc:sldMk cId="3595935585" sldId="259"/>
            <ac:picMk id="1026" creationId="{2C94B136-2C5E-4770-B307-AB407C3702E6}"/>
          </ac:picMkLst>
        </pc:picChg>
        <pc:picChg chg="add mod">
          <ac:chgData name="Yoann Buyck" userId="819eb102-fef0-4bd4-b8aa-6e415d321a64" providerId="ADAL" clId="{1F0D2551-044E-42A0-89F4-D589133BD76C}" dt="2018-10-17T11:47:45.690" v="2399" actId="1076"/>
          <ac:picMkLst>
            <pc:docMk/>
            <pc:sldMk cId="3595935585" sldId="259"/>
            <ac:picMk id="1028" creationId="{FE8286F3-F275-41C0-908C-7603F5E0DF90}"/>
          </ac:picMkLst>
        </pc:picChg>
        <pc:picChg chg="del mod">
          <ac:chgData name="Yoann Buyck" userId="819eb102-fef0-4bd4-b8aa-6e415d321a64" providerId="ADAL" clId="{1F0D2551-044E-42A0-89F4-D589133BD76C}" dt="2018-10-16T17:35:20.650" v="733" actId="478"/>
          <ac:picMkLst>
            <pc:docMk/>
            <pc:sldMk cId="3595935585" sldId="259"/>
            <ac:picMk id="3074" creationId="{FEAE0F4A-E303-4711-B4B8-3622FFA8336F}"/>
          </ac:picMkLst>
        </pc:picChg>
        <pc:picChg chg="del mod">
          <ac:chgData name="Yoann Buyck" userId="819eb102-fef0-4bd4-b8aa-6e415d321a64" providerId="ADAL" clId="{1F0D2551-044E-42A0-89F4-D589133BD76C}" dt="2018-10-16T17:35:11.389" v="729" actId="478"/>
          <ac:picMkLst>
            <pc:docMk/>
            <pc:sldMk cId="3595935585" sldId="259"/>
            <ac:picMk id="3076" creationId="{223CEC85-08F4-487E-9FF9-FC09D6B51AC6}"/>
          </ac:picMkLst>
        </pc:picChg>
      </pc:sldChg>
      <pc:sldChg chg="addSp delSp modSp mod setBg modNotesTx">
        <pc:chgData name="Yoann Buyck" userId="819eb102-fef0-4bd4-b8aa-6e415d321a64" providerId="ADAL" clId="{1F0D2551-044E-42A0-89F4-D589133BD76C}" dt="2018-10-17T12:45:46.431" v="3387" actId="20577"/>
        <pc:sldMkLst>
          <pc:docMk/>
          <pc:sldMk cId="1180245694" sldId="260"/>
        </pc:sldMkLst>
        <pc:spChg chg="mod">
          <ac:chgData name="Yoann Buyck" userId="819eb102-fef0-4bd4-b8aa-6e415d321a64" providerId="ADAL" clId="{1F0D2551-044E-42A0-89F4-D589133BD76C}" dt="2018-10-16T17:49:01.942" v="826" actId="26606"/>
          <ac:spMkLst>
            <pc:docMk/>
            <pc:sldMk cId="1180245694" sldId="260"/>
            <ac:spMk id="2" creationId="{608EFB44-853C-4591-A64C-2D9816536FC8}"/>
          </ac:spMkLst>
        </pc:spChg>
        <pc:spChg chg="mod ord">
          <ac:chgData name="Yoann Buyck" userId="819eb102-fef0-4bd4-b8aa-6e415d321a64" providerId="ADAL" clId="{1F0D2551-044E-42A0-89F4-D589133BD76C}" dt="2018-10-17T12:45:46.431" v="3387" actId="20577"/>
          <ac:spMkLst>
            <pc:docMk/>
            <pc:sldMk cId="1180245694" sldId="260"/>
            <ac:spMk id="3" creationId="{E8426A9E-B989-4EA9-82D8-760FCA6BFE7A}"/>
          </ac:spMkLst>
        </pc:spChg>
        <pc:picChg chg="add del mod">
          <ac:chgData name="Yoann Buyck" userId="819eb102-fef0-4bd4-b8aa-6e415d321a64" providerId="ADAL" clId="{1F0D2551-044E-42A0-89F4-D589133BD76C}" dt="2018-10-16T17:40:33.445" v="794" actId="478"/>
          <ac:picMkLst>
            <pc:docMk/>
            <pc:sldMk cId="1180245694" sldId="260"/>
            <ac:picMk id="2050" creationId="{B2675A4A-313D-4105-9597-CB0170F22735}"/>
          </ac:picMkLst>
        </pc:picChg>
        <pc:picChg chg="add del mod">
          <ac:chgData name="Yoann Buyck" userId="819eb102-fef0-4bd4-b8aa-6e415d321a64" providerId="ADAL" clId="{1F0D2551-044E-42A0-89F4-D589133BD76C}" dt="2018-10-16T17:40:54.274" v="798" actId="478"/>
          <ac:picMkLst>
            <pc:docMk/>
            <pc:sldMk cId="1180245694" sldId="260"/>
            <ac:picMk id="2052" creationId="{4FA505C4-77DA-45A6-A93A-F7E5E931221C}"/>
          </ac:picMkLst>
        </pc:picChg>
        <pc:picChg chg="add del mod modCrop">
          <ac:chgData name="Yoann Buyck" userId="819eb102-fef0-4bd4-b8aa-6e415d321a64" providerId="ADAL" clId="{1F0D2551-044E-42A0-89F4-D589133BD76C}" dt="2018-10-16T17:50:50.058" v="850" actId="478"/>
          <ac:picMkLst>
            <pc:docMk/>
            <pc:sldMk cId="1180245694" sldId="260"/>
            <ac:picMk id="2054" creationId="{6897129A-5F56-4536-B1F0-3E01B773C1B1}"/>
          </ac:picMkLst>
        </pc:picChg>
        <pc:picChg chg="add mod">
          <ac:chgData name="Yoann Buyck" userId="819eb102-fef0-4bd4-b8aa-6e415d321a64" providerId="ADAL" clId="{1F0D2551-044E-42A0-89F4-D589133BD76C}" dt="2018-10-17T12:40:46.981" v="3167" actId="1076"/>
          <ac:picMkLst>
            <pc:docMk/>
            <pc:sldMk cId="1180245694" sldId="260"/>
            <ac:picMk id="2056" creationId="{08CD7012-FC88-403C-8576-28FC07CDDD92}"/>
          </ac:picMkLst>
        </pc:picChg>
      </pc:sldChg>
      <pc:sldChg chg="modSp">
        <pc:chgData name="Yoann Buyck" userId="819eb102-fef0-4bd4-b8aa-6e415d321a64" providerId="ADAL" clId="{1F0D2551-044E-42A0-89F4-D589133BD76C}" dt="2018-10-16T17:15:11.855" v="727" actId="732"/>
        <pc:sldMkLst>
          <pc:docMk/>
          <pc:sldMk cId="3174384777" sldId="262"/>
        </pc:sldMkLst>
        <pc:picChg chg="mod modCrop">
          <ac:chgData name="Yoann Buyck" userId="819eb102-fef0-4bd4-b8aa-6e415d321a64" providerId="ADAL" clId="{1F0D2551-044E-42A0-89F4-D589133BD76C}" dt="2018-10-16T17:15:11.855" v="727" actId="732"/>
          <ac:picMkLst>
            <pc:docMk/>
            <pc:sldMk cId="3174384777" sldId="262"/>
            <ac:picMk id="4" creationId="{DFE9BD34-7DB7-4463-A8A3-026A84CE43F2}"/>
          </ac:picMkLst>
        </pc:picChg>
      </pc:sldChg>
      <pc:sldChg chg="modSp add ord modNotesTx">
        <pc:chgData name="Yoann Buyck" userId="819eb102-fef0-4bd4-b8aa-6e415d321a64" providerId="ADAL" clId="{1F0D2551-044E-42A0-89F4-D589133BD76C}" dt="2018-10-19T10:15:44.323" v="4696" actId="5793"/>
        <pc:sldMkLst>
          <pc:docMk/>
          <pc:sldMk cId="1149567047" sldId="263"/>
        </pc:sldMkLst>
        <pc:spChg chg="mod">
          <ac:chgData name="Yoann Buyck" userId="819eb102-fef0-4bd4-b8aa-6e415d321a64" providerId="ADAL" clId="{1F0D2551-044E-42A0-89F4-D589133BD76C}" dt="2018-10-19T10:02:12.708" v="3729" actId="20577"/>
          <ac:spMkLst>
            <pc:docMk/>
            <pc:sldMk cId="1149567047" sldId="263"/>
            <ac:spMk id="2" creationId="{B9A2514E-F115-4930-8B18-39173F0E7FFF}"/>
          </ac:spMkLst>
        </pc:spChg>
        <pc:spChg chg="mod">
          <ac:chgData name="Yoann Buyck" userId="819eb102-fef0-4bd4-b8aa-6e415d321a64" providerId="ADAL" clId="{1F0D2551-044E-42A0-89F4-D589133BD76C}" dt="2018-10-19T10:15:44.323" v="4696" actId="5793"/>
          <ac:spMkLst>
            <pc:docMk/>
            <pc:sldMk cId="1149567047" sldId="263"/>
            <ac:spMk id="3" creationId="{1BBE5326-EF97-4FF3-B10D-EC20AE1731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1791" y="0"/>
            <a:ext cx="4308423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2322B-E4F2-4DAA-81B2-EA9EA9A2CD3F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90987" cy="2300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4252" y="3278258"/>
            <a:ext cx="7954010" cy="2682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70183"/>
            <a:ext cx="4308423" cy="341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1791" y="6470183"/>
            <a:ext cx="4308423" cy="341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C759B-3429-4EB3-92E6-28181A99C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90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LOGO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C759B-3429-4EB3-92E6-28181A99C6E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1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fr-FR" sz="1800" dirty="0">
                <a:sym typeface="Wingdings" panose="05000000000000000000" pitchFamily="2" charset="2"/>
              </a:rPr>
              <a:t>Formative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C759B-3429-4EB3-92E6-28181A99C6E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00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Définition de l’EPP selon </a:t>
            </a:r>
            <a:r>
              <a:rPr lang="fr-FR" dirty="0" err="1"/>
              <a:t>Topping</a:t>
            </a:r>
            <a:endParaRPr lang="fr-FR" dirty="0"/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«paramètre d’apprentissage dans lequel des individus évaluent, et/ou commentent sur le nombre, le niveau, la valeur, la qualité, ou le succès d’un produit ou d’un apprentissage d’un pair qui a appris dans un contexte similaire»</a:t>
            </a:r>
          </a:p>
          <a:p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C759B-3429-4EB3-92E6-28181A99C6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52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Learning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Résolution de problèmes</a:t>
            </a:r>
          </a:p>
          <a:p>
            <a:pPr marL="171450" indent="-171450">
              <a:buFontTx/>
              <a:buChar char="-"/>
            </a:pPr>
            <a:r>
              <a:rPr lang="fr-FR" dirty="0"/>
              <a:t>Transformation immédiates grâce au feed-back</a:t>
            </a:r>
          </a:p>
          <a:p>
            <a:pPr marL="171450" indent="-171450">
              <a:buFontTx/>
              <a:buChar char="-"/>
            </a:pPr>
            <a:r>
              <a:rPr lang="fr-FR" dirty="0"/>
              <a:t>Capacité de réflexion et de remise en question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Créativité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 err="1"/>
              <a:t>Assessing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Précision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Quantité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 err="1"/>
              <a:t>Involvement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Confiance</a:t>
            </a:r>
          </a:p>
          <a:p>
            <a:pPr marL="171450" indent="-171450">
              <a:buFontTx/>
              <a:buChar char="-"/>
            </a:pPr>
            <a:r>
              <a:rPr lang="fr-FR" dirty="0"/>
              <a:t>Motivation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Intégration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C759B-3429-4EB3-92E6-28181A99C6E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66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Primary</a:t>
            </a:r>
            <a:r>
              <a:rPr lang="fr-FR" dirty="0"/>
              <a:t>:</a:t>
            </a:r>
          </a:p>
          <a:p>
            <a:pPr marL="171450" indent="-171450">
              <a:buFontTx/>
              <a:buChar char="-"/>
            </a:pPr>
            <a:r>
              <a:rPr lang="fr-FR" dirty="0"/>
              <a:t>Moins fiable</a:t>
            </a:r>
          </a:p>
          <a:p>
            <a:pPr marL="171450" indent="-171450">
              <a:buFontTx/>
              <a:buChar char="-"/>
            </a:pPr>
            <a:r>
              <a:rPr lang="fr-FR" dirty="0"/>
              <a:t>Pas supposé faire ça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Dance</a:t>
            </a:r>
          </a:p>
          <a:p>
            <a:pPr marL="171450" indent="-171450">
              <a:buFontTx/>
              <a:buChar char="-"/>
            </a:pPr>
            <a:r>
              <a:rPr lang="fr-FR" dirty="0"/>
              <a:t>Evaluer les 4 composantes de la danse contemporaine (Energie, Poids, Espace, Temps)</a:t>
            </a:r>
          </a:p>
          <a:p>
            <a:pPr marL="171450" indent="-171450">
              <a:buFontTx/>
              <a:buChar char="-"/>
            </a:pPr>
            <a:r>
              <a:rPr lang="fr-FR" dirty="0"/>
              <a:t>Transmettre une émotion au public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 err="1"/>
              <a:t>Teachers</a:t>
            </a:r>
            <a:r>
              <a:rPr lang="fr-FR" dirty="0"/>
              <a:t> </a:t>
            </a:r>
            <a:r>
              <a:rPr lang="fr-FR" dirty="0" err="1"/>
              <a:t>assesses</a:t>
            </a:r>
            <a:r>
              <a:rPr lang="fr-FR" dirty="0"/>
              <a:t>:</a:t>
            </a:r>
          </a:p>
          <a:p>
            <a:pPr marL="171450" indent="-171450">
              <a:buFontTx/>
              <a:buChar char="-"/>
            </a:pPr>
            <a:r>
              <a:rPr lang="fr-FR" dirty="0"/>
              <a:t>Qualité de l’observation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Respect de certaines consignes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Conditions:</a:t>
            </a:r>
          </a:p>
          <a:p>
            <a:pPr marL="171450" indent="-171450">
              <a:buFontTx/>
              <a:buChar char="-"/>
            </a:pPr>
            <a:r>
              <a:rPr lang="fr-FR" dirty="0"/>
              <a:t>La co-construction de la référence  et l’observation comme savoir intégré au même titre que la danse</a:t>
            </a:r>
          </a:p>
          <a:p>
            <a:pPr marL="171450" indent="-171450">
              <a:buFontTx/>
              <a:buChar char="-"/>
            </a:pPr>
            <a:r>
              <a:rPr lang="fr-FR" dirty="0"/>
              <a:t>L’utilisation de la réception culturelle pour un regard critique de l’élève sur la production de l’autre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C759B-3429-4EB3-92E6-28181A99C6E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96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Meaningfull</a:t>
            </a:r>
            <a:r>
              <a:rPr lang="fr-FR" dirty="0"/>
              <a:t> </a:t>
            </a:r>
            <a:r>
              <a:rPr lang="fr-FR" dirty="0" err="1"/>
              <a:t>regarding</a:t>
            </a:r>
            <a:r>
              <a:rPr lang="fr-FR" dirty="0"/>
              <a:t> </a:t>
            </a:r>
            <a:r>
              <a:rPr lang="fr-FR" dirty="0" err="1"/>
              <a:t>literrature</a:t>
            </a:r>
            <a:r>
              <a:rPr lang="fr-FR" dirty="0"/>
              <a:t> and </a:t>
            </a:r>
            <a:r>
              <a:rPr lang="fr-FR" dirty="0" err="1"/>
              <a:t>institutional</a:t>
            </a:r>
            <a:r>
              <a:rPr lang="fr-FR" dirty="0"/>
              <a:t> frame</a:t>
            </a:r>
          </a:p>
          <a:p>
            <a:endParaRPr lang="fr-FR" dirty="0"/>
          </a:p>
          <a:p>
            <a:r>
              <a:rPr lang="fr-FR" dirty="0"/>
              <a:t>Formation</a:t>
            </a:r>
          </a:p>
          <a:p>
            <a:endParaRPr lang="fr-FR" dirty="0"/>
          </a:p>
          <a:p>
            <a:r>
              <a:rPr lang="fr-FR" sz="1200" dirty="0" err="1">
                <a:sym typeface="Wingdings" panose="05000000000000000000" pitchFamily="2" charset="2"/>
              </a:rPr>
              <a:t>Anchored</a:t>
            </a:r>
            <a:r>
              <a:rPr lang="fr-FR" sz="1200" dirty="0">
                <a:sym typeface="Wingdings" panose="05000000000000000000" pitchFamily="2" charset="2"/>
              </a:rPr>
              <a:t> in </a:t>
            </a:r>
            <a:r>
              <a:rPr lang="fr-FR" sz="1200" dirty="0" err="1">
                <a:sym typeface="Wingdings" panose="05000000000000000000" pitchFamily="2" charset="2"/>
              </a:rPr>
              <a:t>field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C759B-3429-4EB3-92E6-28181A99C6E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514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C759B-3429-4EB3-92E6-28181A99C6E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09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Picture 4" descr="RÃ©sultat de recherche d'images pour &quot;danse contemporaine enfant&quot;">
            <a:extLst>
              <a:ext uri="{FF2B5EF4-FFF2-40B4-BE49-F238E27FC236}">
                <a16:creationId xmlns:a16="http://schemas.microsoft.com/office/drawing/2014/main" id="{C5455347-EE3D-49D6-A53E-32161531F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" r="-1" b="15054"/>
          <a:stretch/>
        </p:blipFill>
        <p:spPr bwMode="auto">
          <a:xfrm>
            <a:off x="474133" y="474133"/>
            <a:ext cx="11243734" cy="59097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9252E3-E0DD-4C3E-A5D0-476FCFB78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773328"/>
            <a:ext cx="9968658" cy="3740623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Conditions </a:t>
            </a:r>
            <a:r>
              <a:rPr lang="en-US" dirty="0" err="1"/>
              <a:t>didactiques</a:t>
            </a:r>
            <a:r>
              <a:rPr lang="en-US" dirty="0"/>
              <a:t> </a:t>
            </a:r>
            <a:r>
              <a:rPr lang="en-US" dirty="0" err="1"/>
              <a:t>augmentant</a:t>
            </a:r>
            <a:r>
              <a:rPr lang="en-US" dirty="0"/>
              <a:t> la </a:t>
            </a:r>
            <a:r>
              <a:rPr lang="en-US" dirty="0" err="1"/>
              <a:t>fiabilité</a:t>
            </a:r>
            <a:r>
              <a:rPr lang="en-US" dirty="0"/>
              <a:t> de </a:t>
            </a:r>
            <a:r>
              <a:rPr lang="en-US" dirty="0" err="1"/>
              <a:t>l’évaluation</a:t>
            </a:r>
            <a:r>
              <a:rPr lang="en-US" dirty="0"/>
              <a:t> par les pairs à </a:t>
            </a:r>
            <a:r>
              <a:rPr lang="en-US" dirty="0" err="1"/>
              <a:t>l’école</a:t>
            </a:r>
            <a:r>
              <a:rPr lang="en-US" dirty="0"/>
              <a:t> </a:t>
            </a:r>
            <a:r>
              <a:rPr lang="en-US" dirty="0" err="1"/>
              <a:t>primaire</a:t>
            </a:r>
            <a:r>
              <a:rPr lang="en-US" dirty="0"/>
              <a:t> dans un cycle de </a:t>
            </a:r>
            <a:r>
              <a:rPr lang="en-US" dirty="0" err="1"/>
              <a:t>danse</a:t>
            </a:r>
            <a:r>
              <a:rPr lang="en-US" dirty="0"/>
              <a:t> </a:t>
            </a:r>
            <a:r>
              <a:rPr lang="en-US" dirty="0" err="1"/>
              <a:t>contemporaine</a:t>
            </a:r>
            <a:r>
              <a:rPr lang="en-US" dirty="0"/>
              <a:t>.</a:t>
            </a:r>
            <a:endParaRPr lang="fr-FR" sz="4800" i="1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BFA5E8-A5F0-4113-8C5D-F80A05F34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Yoann Buyck</a:t>
            </a:r>
          </a:p>
          <a:p>
            <a:r>
              <a:rPr lang="fr-FR" dirty="0">
                <a:solidFill>
                  <a:srgbClr val="FFFFFF"/>
                </a:solidFill>
              </a:rPr>
              <a:t>Didactique de l’EPS – Unige – IUFE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ttps://www.unige.ch/presse/charte/logos_unige/Centres/IUFE/IUFE_noir70.gif">
            <a:extLst>
              <a:ext uri="{FF2B5EF4-FFF2-40B4-BE49-F238E27FC236}">
                <a16:creationId xmlns:a16="http://schemas.microsoft.com/office/drawing/2014/main" id="{02FB0C92-783E-4E53-8F98-2722EDC7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04" y="4887036"/>
            <a:ext cx="3653563" cy="156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2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2514E-F115-4930-8B18-39173F0E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– Questions fondamentales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E5326-EF97-4FF3-B10D-EC20AE173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293" y="2228472"/>
            <a:ext cx="5481280" cy="46295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ym typeface="Wingdings" panose="05000000000000000000" pitchFamily="2" charset="2"/>
              </a:rPr>
              <a:t>Pourquoi et pour qui ?</a:t>
            </a:r>
          </a:p>
          <a:p>
            <a:pPr lvl="1">
              <a:lnSpc>
                <a:spcPct val="150000"/>
              </a:lnSpc>
            </a:pPr>
            <a:r>
              <a:rPr lang="fr-FR" sz="2200" dirty="0">
                <a:sym typeface="Wingdings" panose="05000000000000000000" pitchFamily="2" charset="2"/>
              </a:rPr>
              <a:t>Formes de l’évaluation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ym typeface="Wingdings" panose="05000000000000000000" pitchFamily="2" charset="2"/>
              </a:rPr>
              <a:t>Qui et comment ?</a:t>
            </a:r>
          </a:p>
          <a:p>
            <a:pPr lvl="1">
              <a:lnSpc>
                <a:spcPct val="150000"/>
              </a:lnSpc>
            </a:pPr>
            <a:r>
              <a:rPr lang="fr-FR" sz="2200" dirty="0">
                <a:sym typeface="Wingdings" panose="05000000000000000000" pitchFamily="2" charset="2"/>
              </a:rPr>
              <a:t>Responsabilités et outils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ym typeface="Wingdings" panose="05000000000000000000" pitchFamily="2" charset="2"/>
              </a:rPr>
              <a:t>Quand ?</a:t>
            </a:r>
          </a:p>
          <a:p>
            <a:pPr lvl="1">
              <a:lnSpc>
                <a:spcPct val="150000"/>
              </a:lnSpc>
            </a:pPr>
            <a:r>
              <a:rPr lang="fr-FR" sz="2200" dirty="0">
                <a:sym typeface="Wingdings" panose="05000000000000000000" pitchFamily="2" charset="2"/>
              </a:rPr>
              <a:t>Temporalité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ym typeface="Wingdings" panose="05000000000000000000" pitchFamily="2" charset="2"/>
              </a:rPr>
              <a:t>Quoi ?</a:t>
            </a:r>
          </a:p>
          <a:p>
            <a:pPr lvl="1">
              <a:lnSpc>
                <a:spcPct val="150000"/>
              </a:lnSpc>
            </a:pPr>
            <a:r>
              <a:rPr lang="fr-FR" sz="2200" dirty="0">
                <a:sym typeface="Wingdings" panose="05000000000000000000" pitchFamily="2" charset="2"/>
              </a:rPr>
              <a:t>Sujet</a:t>
            </a:r>
          </a:p>
        </p:txBody>
      </p:sp>
      <p:pic>
        <p:nvPicPr>
          <p:cNvPr id="2050" name="Picture 2" descr="RÃ©sultat de recherche d'images pour &quot;interrogation&quot;">
            <a:extLst>
              <a:ext uri="{FF2B5EF4-FFF2-40B4-BE49-F238E27FC236}">
                <a16:creationId xmlns:a16="http://schemas.microsoft.com/office/drawing/2014/main" id="{14861566-4DFD-46F8-AC89-E174B8531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441168"/>
            <a:ext cx="3400774" cy="34007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56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EC535-5362-45A7-9DE8-5DB7365B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079059" cy="706964"/>
          </a:xfrm>
        </p:spPr>
        <p:txBody>
          <a:bodyPr/>
          <a:lstStyle/>
          <a:p>
            <a:r>
              <a:rPr lang="fr-FR" dirty="0"/>
              <a:t>Etat de la littérature – évaluation en EPS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DA495D-019F-45D4-ABFE-2E81F846C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L’évaluation en EPS</a:t>
            </a:r>
          </a:p>
          <a:p>
            <a:pPr lvl="1"/>
            <a:r>
              <a:rPr lang="fr-FR" dirty="0"/>
              <a:t>Peu d’études sur le terrain en EPS </a:t>
            </a:r>
            <a:r>
              <a:rPr lang="fr-FR" sz="1200" dirty="0"/>
              <a:t>(Allain, Deriaz, Voisard &amp; Lentillon, 2016, Grenier &amp; Baudouin, 2012)</a:t>
            </a:r>
            <a:endParaRPr lang="fr-FR" dirty="0"/>
          </a:p>
          <a:p>
            <a:pPr lvl="1"/>
            <a:endParaRPr lang="fr-FR" dirty="0"/>
          </a:p>
          <a:p>
            <a:r>
              <a:rPr lang="fr-FR" b="1" dirty="0"/>
              <a:t>L’évaluation formatrice</a:t>
            </a:r>
            <a:endParaRPr lang="fr-FR" sz="1400" b="1" dirty="0"/>
          </a:p>
          <a:p>
            <a:pPr lvl="1"/>
            <a:r>
              <a:rPr lang="fr-FR" dirty="0"/>
              <a:t>Implication de l’élève </a:t>
            </a:r>
            <a:r>
              <a:rPr lang="fr-FR" dirty="0">
                <a:sym typeface="Wingdings" panose="05000000000000000000" pitchFamily="2" charset="2"/>
              </a:rPr>
              <a:t>+ regard didactique </a:t>
            </a:r>
            <a:r>
              <a:rPr lang="fr-FR" sz="1200" dirty="0"/>
              <a:t>(Hadji, 1995)</a:t>
            </a:r>
            <a:endParaRPr lang="fr-FR" dirty="0"/>
          </a:p>
          <a:p>
            <a:pPr lvl="1"/>
            <a:endParaRPr lang="fr-FR" dirty="0"/>
          </a:p>
          <a:p>
            <a:r>
              <a:rPr lang="fr-FR" b="1" dirty="0"/>
              <a:t>L’évaluation par les pairs (EPP)</a:t>
            </a:r>
          </a:p>
          <a:p>
            <a:pPr lvl="1"/>
            <a:r>
              <a:rPr lang="fr-FR" dirty="0"/>
              <a:t>Fiabilité </a:t>
            </a:r>
            <a:r>
              <a:rPr lang="fr-FR" sz="1200" dirty="0"/>
              <a:t>(Nadeau, Richard &amp; Godbout, 2008 ; Johnson, 2013)</a:t>
            </a:r>
            <a:r>
              <a:rPr lang="fr-FR" dirty="0"/>
              <a:t> / Discipline artistique </a:t>
            </a:r>
            <a:r>
              <a:rPr lang="fr-FR" sz="1200" dirty="0"/>
              <a:t>(Miller, 2010)</a:t>
            </a:r>
            <a:endParaRPr lang="fr-FR" dirty="0"/>
          </a:p>
        </p:txBody>
      </p:sp>
      <p:pic>
        <p:nvPicPr>
          <p:cNvPr id="1026" name="Picture 2" descr="RÃ©sultat de recherche d'images pour &quot;mind the gap&quot;">
            <a:extLst>
              <a:ext uri="{FF2B5EF4-FFF2-40B4-BE49-F238E27FC236}">
                <a16:creationId xmlns:a16="http://schemas.microsoft.com/office/drawing/2014/main" id="{3284EBEB-E843-4B36-8BD1-5EF1E0C6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009" y="3152273"/>
            <a:ext cx="3095625" cy="231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9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02BA3-275C-4E18-82DA-23C7DA0D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L’action conjointe en didactique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93CDD5-DDF7-4B5B-B019-BC61FAD1C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710" y="2603500"/>
            <a:ext cx="8387047" cy="3416300"/>
          </a:xfrm>
        </p:spPr>
        <p:txBody>
          <a:bodyPr>
            <a:normAutofit/>
          </a:bodyPr>
          <a:lstStyle/>
          <a:p>
            <a:r>
              <a:rPr lang="fr-FR" dirty="0"/>
              <a:t>L’objet de savoir examiné</a:t>
            </a:r>
          </a:p>
          <a:p>
            <a:pPr lvl="1"/>
            <a:r>
              <a:rPr lang="fr-FR" dirty="0"/>
              <a:t>L’observation mutuelle </a:t>
            </a:r>
            <a:r>
              <a:rPr lang="fr-FR" sz="1200" dirty="0"/>
              <a:t>(</a:t>
            </a:r>
            <a:r>
              <a:rPr lang="fr-FR" sz="1200" dirty="0" err="1"/>
              <a:t>Topping</a:t>
            </a:r>
            <a:r>
              <a:rPr lang="fr-FR" sz="1200" dirty="0"/>
              <a:t>, 1998)</a:t>
            </a:r>
            <a:endParaRPr lang="fr-FR" dirty="0"/>
          </a:p>
          <a:p>
            <a:endParaRPr lang="fr-FR" dirty="0"/>
          </a:p>
          <a:p>
            <a:r>
              <a:rPr lang="fr-FR" dirty="0"/>
              <a:t>Co-construction d’une référence commune </a:t>
            </a:r>
            <a:r>
              <a:rPr lang="fr-FR" sz="1400" dirty="0"/>
              <a:t>(</a:t>
            </a:r>
            <a:r>
              <a:rPr lang="fr-FR" sz="1400" dirty="0" err="1"/>
              <a:t>Schubauer</a:t>
            </a:r>
            <a:r>
              <a:rPr lang="fr-FR" sz="1400" dirty="0"/>
              <a:t>-Leoni &amp; </a:t>
            </a:r>
            <a:r>
              <a:rPr lang="fr-FR" sz="1400" dirty="0" err="1"/>
              <a:t>Leutenneger</a:t>
            </a:r>
            <a:r>
              <a:rPr lang="fr-FR" sz="1400" dirty="0"/>
              <a:t>, 2005)</a:t>
            </a:r>
          </a:p>
          <a:p>
            <a:pPr lvl="1"/>
            <a:r>
              <a:rPr lang="fr-FR" dirty="0"/>
              <a:t>Le triplet Méso-chrono-topo </a:t>
            </a:r>
            <a:r>
              <a:rPr lang="fr-FR" dirty="0" err="1"/>
              <a:t>génèses</a:t>
            </a:r>
            <a:endParaRPr lang="fr-FR" dirty="0"/>
          </a:p>
          <a:p>
            <a:endParaRPr lang="fr-FR" dirty="0"/>
          </a:p>
          <a:p>
            <a:r>
              <a:rPr lang="fr-FR" dirty="0"/>
              <a:t>Des situations au service de l’apprentissage souhaité</a:t>
            </a:r>
          </a:p>
          <a:p>
            <a:pPr lvl="1"/>
            <a:r>
              <a:rPr lang="fr-FR" dirty="0"/>
              <a:t>Le quadruplet didactique et le débat d’idée </a:t>
            </a:r>
            <a:r>
              <a:rPr lang="fr-FR" sz="1200" dirty="0"/>
              <a:t>(Deriaz, Poussin &amp; </a:t>
            </a:r>
            <a:r>
              <a:rPr lang="fr-FR" sz="1200" dirty="0" err="1"/>
              <a:t>Gréhaigne</a:t>
            </a:r>
            <a:r>
              <a:rPr lang="fr-FR" sz="1200" dirty="0"/>
              <a:t>, 1998)</a:t>
            </a:r>
            <a:endParaRPr lang="fr-FR" dirty="0"/>
          </a:p>
        </p:txBody>
      </p:sp>
      <p:pic>
        <p:nvPicPr>
          <p:cNvPr id="3074" name="Picture 2" descr="Image associÃ©e">
            <a:extLst>
              <a:ext uri="{FF2B5EF4-FFF2-40B4-BE49-F238E27FC236}">
                <a16:creationId xmlns:a16="http://schemas.microsoft.com/office/drawing/2014/main" id="{F6DB1CFE-BC5E-472D-A331-195FC3018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8" y="2603500"/>
            <a:ext cx="4326082" cy="26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EDC12-10A1-43FA-BF4E-DB74BBBE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 fontScale="90000"/>
          </a:bodyPr>
          <a:lstStyle/>
          <a:p>
            <a:r>
              <a:rPr lang="fr-FR" dirty="0"/>
              <a:t>Les bénéfices de l’évaluation par les pairs</a:t>
            </a:r>
          </a:p>
        </p:txBody>
      </p:sp>
      <p:pic>
        <p:nvPicPr>
          <p:cNvPr id="1026" name="Picture 2" descr="RÃ©sultat de recherche d'images pour &quot;sport coaching&quot;">
            <a:extLst>
              <a:ext uri="{FF2B5EF4-FFF2-40B4-BE49-F238E27FC236}">
                <a16:creationId xmlns:a16="http://schemas.microsoft.com/office/drawing/2014/main" id="{7D8BEC06-E872-4256-9DAF-BDFED88B7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r="11593" b="1"/>
          <a:stretch/>
        </p:blipFill>
        <p:spPr bwMode="auto"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3A86F1-AEAE-4495-A276-3E4C9680B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54" y="2851781"/>
            <a:ext cx="5211979" cy="34163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Apprentissage </a:t>
            </a:r>
            <a:r>
              <a:rPr lang="fr-FR" sz="1200" dirty="0"/>
              <a:t>(Hwang et al. 2014 ; Johnson, 2013)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Evaluation </a:t>
            </a:r>
            <a:r>
              <a:rPr lang="fr-FR" sz="1200" dirty="0"/>
              <a:t>(</a:t>
            </a:r>
            <a:r>
              <a:rPr lang="fr-FR" sz="1200" dirty="0" err="1"/>
              <a:t>Jonsson</a:t>
            </a:r>
            <a:r>
              <a:rPr lang="fr-FR" sz="1200" dirty="0"/>
              <a:t> &amp; </a:t>
            </a:r>
            <a:r>
              <a:rPr lang="fr-FR" sz="1200" dirty="0" err="1"/>
              <a:t>Svingby</a:t>
            </a:r>
            <a:r>
              <a:rPr lang="fr-FR" sz="1200" dirty="0"/>
              <a:t>, 2007)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Implication </a:t>
            </a:r>
            <a:r>
              <a:rPr lang="fr-FR" sz="1200" dirty="0"/>
              <a:t>(</a:t>
            </a:r>
            <a:r>
              <a:rPr lang="fr-FR" sz="1200" dirty="0" err="1"/>
              <a:t>Mascret</a:t>
            </a:r>
            <a:r>
              <a:rPr lang="fr-FR" sz="1200" dirty="0"/>
              <a:t> &amp; Rey, 2011)</a:t>
            </a:r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6824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BF11-117C-4EA3-9643-62D643DC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Problématiques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84D6AF-FCE9-40E6-ACBB-DC2BFFCD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22" y="2603499"/>
            <a:ext cx="8825659" cy="41061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Fiable dès l’école primaire en EPS ?!</a:t>
            </a:r>
            <a:r>
              <a:rPr lang="fr-FR" dirty="0"/>
              <a:t> </a:t>
            </a:r>
            <a:r>
              <a:rPr lang="fr-FR" sz="1200" dirty="0"/>
              <a:t>(Johnson, 2013 ; Nadeau, 2001)</a:t>
            </a:r>
          </a:p>
          <a:p>
            <a:pPr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En dance contemporaine ?!</a:t>
            </a:r>
            <a:r>
              <a:rPr lang="fr-FR" sz="1200" dirty="0"/>
              <a:t> (Laban, 1947)</a:t>
            </a:r>
            <a:endParaRPr lang="fr-FR" sz="2000" dirty="0"/>
          </a:p>
          <a:p>
            <a:pPr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Conditions de fiabilité ?! </a:t>
            </a:r>
            <a:r>
              <a:rPr lang="fr-FR" sz="1200" dirty="0"/>
              <a:t>(</a:t>
            </a:r>
            <a:r>
              <a:rPr lang="fr-FR" sz="1200" dirty="0" err="1"/>
              <a:t>Jonsson</a:t>
            </a:r>
            <a:r>
              <a:rPr lang="fr-FR" sz="1200" dirty="0"/>
              <a:t> &amp; </a:t>
            </a:r>
            <a:r>
              <a:rPr lang="fr-FR" sz="1200" dirty="0" err="1"/>
              <a:t>Svingby</a:t>
            </a:r>
            <a:r>
              <a:rPr lang="fr-FR" sz="1200" dirty="0"/>
              <a:t> 2007, Milli et </a:t>
            </a:r>
            <a:r>
              <a:rPr lang="fr-FR" sz="1200" dirty="0" err="1"/>
              <a:t>Rickenmann</a:t>
            </a:r>
            <a:r>
              <a:rPr lang="fr-FR" sz="1200" dirty="0"/>
              <a:t>, 2005)</a:t>
            </a:r>
            <a:endParaRPr lang="fr-FR" dirty="0"/>
          </a:p>
        </p:txBody>
      </p:sp>
      <p:pic>
        <p:nvPicPr>
          <p:cNvPr id="1028" name="Picture 4" descr="RÃ©sultat de recherche d'images pour &quot;danse contemporaine enfant&quot;">
            <a:extLst>
              <a:ext uri="{FF2B5EF4-FFF2-40B4-BE49-F238E27FC236}">
                <a16:creationId xmlns:a16="http://schemas.microsoft.com/office/drawing/2014/main" id="{FE8286F3-F275-41C0-908C-7603F5E0D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30" y="2423510"/>
            <a:ext cx="5006756" cy="3341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3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EFB44-853C-4591-A64C-2D981653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fr-FR" dirty="0"/>
              <a:t>Méthodologie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426A9E-B989-4EA9-82D8-760FCA6B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1153" y="2282342"/>
            <a:ext cx="8700874" cy="4575658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000" dirty="0"/>
              <a:t>Ingénierie didactique </a:t>
            </a:r>
            <a:r>
              <a:rPr lang="fr-FR" sz="2000" dirty="0">
                <a:sym typeface="Wingdings" panose="05000000000000000000" pitchFamily="2" charset="2"/>
              </a:rPr>
              <a:t> Projet de danse </a:t>
            </a:r>
            <a:r>
              <a:rPr lang="fr-FR" sz="1200" dirty="0"/>
              <a:t>(étapes 1 &amp; 2 - Artigue, 1988)</a:t>
            </a:r>
            <a:endParaRPr lang="fr-FR" sz="2000" dirty="0"/>
          </a:p>
          <a:p>
            <a:pPr>
              <a:lnSpc>
                <a:spcPct val="200000"/>
              </a:lnSpc>
            </a:pPr>
            <a:r>
              <a:rPr lang="fr-FR" sz="2000" dirty="0"/>
              <a:t>Implémentation </a:t>
            </a:r>
            <a:r>
              <a:rPr lang="fr-FR" sz="2000" dirty="0">
                <a:sym typeface="Wingdings" panose="05000000000000000000" pitchFamily="2" charset="2"/>
              </a:rPr>
              <a:t> S</a:t>
            </a:r>
            <a:r>
              <a:rPr lang="fr-FR" sz="2000" dirty="0"/>
              <a:t>pécialistes &amp; Généralistes</a:t>
            </a:r>
          </a:p>
          <a:p>
            <a:pPr>
              <a:lnSpc>
                <a:spcPct val="200000"/>
              </a:lnSpc>
            </a:pPr>
            <a:r>
              <a:rPr lang="fr-FR" sz="2000" dirty="0">
                <a:sym typeface="Wingdings" panose="05000000000000000000" pitchFamily="2" charset="2"/>
              </a:rPr>
              <a:t>Données à collecter</a:t>
            </a:r>
          </a:p>
          <a:p>
            <a:pPr lvl="1">
              <a:lnSpc>
                <a:spcPct val="200000"/>
              </a:lnSpc>
            </a:pPr>
            <a:r>
              <a:rPr lang="fr-FR" sz="2000" dirty="0">
                <a:sym typeface="Wingdings" panose="05000000000000000000" pitchFamily="2" charset="2"/>
              </a:rPr>
              <a:t>Situation didactiques </a:t>
            </a:r>
            <a:r>
              <a:rPr lang="fr-FR" sz="1400" dirty="0">
                <a:sym typeface="Wingdings" panose="05000000000000000000" pitchFamily="2" charset="2"/>
              </a:rPr>
              <a:t>(Interactions : T to P &amp; P to P ; tâches et organisation)</a:t>
            </a:r>
            <a:endParaRPr lang="fr-FR" sz="2000" dirty="0">
              <a:sym typeface="Wingdings" panose="05000000000000000000" pitchFamily="2" charset="2"/>
            </a:endParaRPr>
          </a:p>
          <a:p>
            <a:pPr lvl="1">
              <a:lnSpc>
                <a:spcPct val="200000"/>
              </a:lnSpc>
            </a:pPr>
            <a:r>
              <a:rPr lang="fr-FR" sz="2000" dirty="0">
                <a:sym typeface="Wingdings" panose="05000000000000000000" pitchFamily="2" charset="2"/>
              </a:rPr>
              <a:t>Fiabilité </a:t>
            </a:r>
            <a:r>
              <a:rPr lang="fr-FR" sz="1400" dirty="0">
                <a:sym typeface="Wingdings" panose="05000000000000000000" pitchFamily="2" charset="2"/>
              </a:rPr>
              <a:t>(Confrontation face à un expert)</a:t>
            </a:r>
            <a:endParaRPr lang="fr-FR" sz="2000" dirty="0">
              <a:sym typeface="Wingdings" panose="05000000000000000000" pitchFamily="2" charset="2"/>
            </a:endParaRPr>
          </a:p>
        </p:txBody>
      </p:sp>
      <p:pic>
        <p:nvPicPr>
          <p:cNvPr id="2056" name="Picture 8" descr="RÃ©sultat de recherche d'images pour &quot;strategy&quot;">
            <a:extLst>
              <a:ext uri="{FF2B5EF4-FFF2-40B4-BE49-F238E27FC236}">
                <a16:creationId xmlns:a16="http://schemas.microsoft.com/office/drawing/2014/main" id="{08CD7012-FC88-403C-8576-28FC07CD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6" y="2993821"/>
            <a:ext cx="3152699" cy="31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4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3F0A6-A510-4D28-8DF6-C8A77CB9A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6933" y="1113062"/>
            <a:ext cx="3386138" cy="3281957"/>
          </a:xfrm>
        </p:spPr>
        <p:txBody>
          <a:bodyPr>
            <a:normAutofit/>
          </a:bodyPr>
          <a:lstStyle/>
          <a:p>
            <a:r>
              <a:rPr lang="fr-FR" dirty="0"/>
              <a:t>Q &amp; 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74E035-4C8D-41A6-8D90-CD6E1FC6F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3" y="4591665"/>
            <a:ext cx="3382298" cy="1150156"/>
          </a:xfrm>
        </p:spPr>
        <p:txBody>
          <a:bodyPr>
            <a:normAutofit/>
          </a:bodyPr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E9BD34-7DB7-4463-A8A3-026A84CE4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0" r="9923"/>
          <a:stretch/>
        </p:blipFill>
        <p:spPr>
          <a:xfrm>
            <a:off x="1816689" y="1113063"/>
            <a:ext cx="5001950" cy="4628758"/>
          </a:xfrm>
          <a:prstGeom prst="roundRect">
            <a:avLst>
              <a:gd name="adj" fmla="val 1329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384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483</Words>
  <Application>Microsoft Office PowerPoint</Application>
  <PresentationFormat>Grand écran</PresentationFormat>
  <Paragraphs>95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Salle d’ions</vt:lpstr>
      <vt:lpstr>Conditions didactiques augmentant la fiabilité de l’évaluation par les pairs à l’école primaire dans un cycle de danse contemporaine.</vt:lpstr>
      <vt:lpstr>Evaluation – Questions fondamentales</vt:lpstr>
      <vt:lpstr>Etat de la littérature – évaluation en EPS</vt:lpstr>
      <vt:lpstr>L’action conjointe en didactique</vt:lpstr>
      <vt:lpstr>Les bénéfices de l’évaluation par les pairs</vt:lpstr>
      <vt:lpstr>Problématiques</vt:lpstr>
      <vt:lpstr>Méthodologie</vt:lpstr>
      <vt:lpstr>Q &amp; 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Peer Assessment reliable at primary school ? Example in dance</dc:title>
  <dc:creator>Yoann Buyck</dc:creator>
  <cp:lastModifiedBy>Yoann Buyck</cp:lastModifiedBy>
  <cp:revision>12</cp:revision>
  <dcterms:created xsi:type="dcterms:W3CDTF">2018-10-17T12:15:09Z</dcterms:created>
  <dcterms:modified xsi:type="dcterms:W3CDTF">2018-10-26T09:23:44Z</dcterms:modified>
</cp:coreProperties>
</file>